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9"/>
  </p:notesMasterIdLst>
  <p:handoutMasterIdLst>
    <p:handoutMasterId r:id="rId20"/>
  </p:handoutMasterIdLst>
  <p:sldIdLst>
    <p:sldId id="256" r:id="rId5"/>
    <p:sldId id="257" r:id="rId6"/>
    <p:sldId id="1509" r:id="rId7"/>
    <p:sldId id="1510" r:id="rId8"/>
    <p:sldId id="260" r:id="rId9"/>
    <p:sldId id="1511" r:id="rId10"/>
    <p:sldId id="1512" r:id="rId11"/>
    <p:sldId id="263" r:id="rId12"/>
    <p:sldId id="1513" r:id="rId13"/>
    <p:sldId id="1514" r:id="rId14"/>
    <p:sldId id="265" r:id="rId15"/>
    <p:sldId id="266" r:id="rId16"/>
    <p:sldId id="268" r:id="rId17"/>
    <p:sldId id="267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44F79C-A72F-426B-A012-294C815F0294}" v="2" dt="2026-08-06T14:30:41.9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58"/>
  </p:normalViewPr>
  <p:slideViewPr>
    <p:cSldViewPr snapToGrid="0">
      <p:cViewPr varScale="1">
        <p:scale>
          <a:sx n="79" d="100"/>
          <a:sy n="79" d="100"/>
        </p:scale>
        <p:origin x="85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972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mp One Drive" userId="c1b4033cd5fd65ff" providerId="LiveId" clId="{28EB205F-1ABB-4128-A5BB-BDDA11D8A725}"/>
    <pc:docChg chg="custSel modSld">
      <pc:chgData name="Kemp One Drive" userId="c1b4033cd5fd65ff" providerId="LiveId" clId="{28EB205F-1ABB-4128-A5BB-BDDA11D8A725}" dt="2026-08-06T14:32:22.682" v="705" actId="20577"/>
      <pc:docMkLst>
        <pc:docMk/>
      </pc:docMkLst>
      <pc:sldChg chg="modSp mod">
        <pc:chgData name="Kemp One Drive" userId="c1b4033cd5fd65ff" providerId="LiveId" clId="{28EB205F-1ABB-4128-A5BB-BDDA11D8A725}" dt="2026-08-06T14:26:25.582" v="104" actId="20577"/>
        <pc:sldMkLst>
          <pc:docMk/>
          <pc:sldMk cId="3069965530" sldId="256"/>
        </pc:sldMkLst>
        <pc:spChg chg="mod">
          <ac:chgData name="Kemp One Drive" userId="c1b4033cd5fd65ff" providerId="LiveId" clId="{28EB205F-1ABB-4128-A5BB-BDDA11D8A725}" dt="2026-08-06T14:25:05.510" v="32" actId="20577"/>
          <ac:spMkLst>
            <pc:docMk/>
            <pc:sldMk cId="3069965530" sldId="256"/>
            <ac:spMk id="4" creationId="{86D321A2-65AC-4C18-CA75-0FB5084CA306}"/>
          </ac:spMkLst>
        </pc:spChg>
        <pc:spChg chg="mod">
          <ac:chgData name="Kemp One Drive" userId="c1b4033cd5fd65ff" providerId="LiveId" clId="{28EB205F-1ABB-4128-A5BB-BDDA11D8A725}" dt="2026-08-06T14:26:25.582" v="104" actId="20577"/>
          <ac:spMkLst>
            <pc:docMk/>
            <pc:sldMk cId="3069965530" sldId="256"/>
            <ac:spMk id="5" creationId="{02FA3257-663D-61CE-A5D5-22B53DB71488}"/>
          </ac:spMkLst>
        </pc:spChg>
        <pc:picChg chg="mod">
          <ac:chgData name="Kemp One Drive" userId="c1b4033cd5fd65ff" providerId="LiveId" clId="{28EB205F-1ABB-4128-A5BB-BDDA11D8A725}" dt="2026-08-06T14:25:51.212" v="56" actId="14826"/>
          <ac:picMkLst>
            <pc:docMk/>
            <pc:sldMk cId="3069965530" sldId="256"/>
            <ac:picMk id="7" creationId="{AA6BCCFE-82B9-38D9-8EAD-75148B80BD8F}"/>
          </ac:picMkLst>
        </pc:picChg>
      </pc:sldChg>
      <pc:sldChg chg="modSp mod">
        <pc:chgData name="Kemp One Drive" userId="c1b4033cd5fd65ff" providerId="LiveId" clId="{28EB205F-1ABB-4128-A5BB-BDDA11D8A725}" dt="2026-08-06T14:29:34.822" v="416" actId="20577"/>
        <pc:sldMkLst>
          <pc:docMk/>
          <pc:sldMk cId="4216523365" sldId="257"/>
        </pc:sldMkLst>
        <pc:spChg chg="mod">
          <ac:chgData name="Kemp One Drive" userId="c1b4033cd5fd65ff" providerId="LiveId" clId="{28EB205F-1ABB-4128-A5BB-BDDA11D8A725}" dt="2026-08-06T14:29:34.822" v="416" actId="20577"/>
          <ac:spMkLst>
            <pc:docMk/>
            <pc:sldMk cId="4216523365" sldId="257"/>
            <ac:spMk id="3" creationId="{432C04E6-B771-F1FA-85F4-B7984DE55A8E}"/>
          </ac:spMkLst>
        </pc:spChg>
      </pc:sldChg>
      <pc:sldChg chg="modSp mod">
        <pc:chgData name="Kemp One Drive" userId="c1b4033cd5fd65ff" providerId="LiveId" clId="{28EB205F-1ABB-4128-A5BB-BDDA11D8A725}" dt="2026-08-06T14:31:46.986" v="614" actId="20577"/>
        <pc:sldMkLst>
          <pc:docMk/>
          <pc:sldMk cId="4198690590" sldId="260"/>
        </pc:sldMkLst>
        <pc:spChg chg="mod">
          <ac:chgData name="Kemp One Drive" userId="c1b4033cd5fd65ff" providerId="LiveId" clId="{28EB205F-1ABB-4128-A5BB-BDDA11D8A725}" dt="2026-08-06T14:31:46.986" v="614" actId="20577"/>
          <ac:spMkLst>
            <pc:docMk/>
            <pc:sldMk cId="4198690590" sldId="260"/>
            <ac:spMk id="2" creationId="{EC22F81C-2BD8-A4FA-1C47-752CDA28131D}"/>
          </ac:spMkLst>
        </pc:spChg>
      </pc:sldChg>
      <pc:sldChg chg="modSp mod">
        <pc:chgData name="Kemp One Drive" userId="c1b4033cd5fd65ff" providerId="LiveId" clId="{28EB205F-1ABB-4128-A5BB-BDDA11D8A725}" dt="2026-08-06T14:32:22.682" v="705" actId="20577"/>
        <pc:sldMkLst>
          <pc:docMk/>
          <pc:sldMk cId="2999686948" sldId="267"/>
        </pc:sldMkLst>
        <pc:spChg chg="mod">
          <ac:chgData name="Kemp One Drive" userId="c1b4033cd5fd65ff" providerId="LiveId" clId="{28EB205F-1ABB-4128-A5BB-BDDA11D8A725}" dt="2026-08-06T14:32:12.268" v="637" actId="20577"/>
          <ac:spMkLst>
            <pc:docMk/>
            <pc:sldMk cId="2999686948" sldId="267"/>
            <ac:spMk id="2" creationId="{E4A209B1-CECE-7466-7044-9D73619E56A1}"/>
          </ac:spMkLst>
        </pc:spChg>
        <pc:spChg chg="mod">
          <ac:chgData name="Kemp One Drive" userId="c1b4033cd5fd65ff" providerId="LiveId" clId="{28EB205F-1ABB-4128-A5BB-BDDA11D8A725}" dt="2026-08-06T14:32:22.682" v="705" actId="20577"/>
          <ac:spMkLst>
            <pc:docMk/>
            <pc:sldMk cId="2999686948" sldId="267"/>
            <ac:spMk id="3" creationId="{0D66681B-5E1B-BD2B-6960-3B46EFE83A39}"/>
          </ac:spMkLst>
        </pc:spChg>
      </pc:sldChg>
      <pc:sldChg chg="addSp delSp modSp mod modClrScheme chgLayout">
        <pc:chgData name="Kemp One Drive" userId="c1b4033cd5fd65ff" providerId="LiveId" clId="{28EB205F-1ABB-4128-A5BB-BDDA11D8A725}" dt="2026-08-06T14:30:51.587" v="450" actId="26606"/>
        <pc:sldMkLst>
          <pc:docMk/>
          <pc:sldMk cId="3313450045" sldId="1509"/>
        </pc:sldMkLst>
        <pc:spChg chg="mod">
          <ac:chgData name="Kemp One Drive" userId="c1b4033cd5fd65ff" providerId="LiveId" clId="{28EB205F-1ABB-4128-A5BB-BDDA11D8A725}" dt="2026-08-06T14:30:51.587" v="450" actId="26606"/>
          <ac:spMkLst>
            <pc:docMk/>
            <pc:sldMk cId="3313450045" sldId="1509"/>
            <ac:spMk id="2" creationId="{8AA144A5-0283-F980-85F3-EE51746FC4CD}"/>
          </ac:spMkLst>
        </pc:spChg>
        <pc:spChg chg="del mod">
          <ac:chgData name="Kemp One Drive" userId="c1b4033cd5fd65ff" providerId="LiveId" clId="{28EB205F-1ABB-4128-A5BB-BDDA11D8A725}" dt="2026-08-06T14:30:51.587" v="450" actId="26606"/>
          <ac:spMkLst>
            <pc:docMk/>
            <pc:sldMk cId="3313450045" sldId="1509"/>
            <ac:spMk id="3" creationId="{1A385359-5FD3-D5C8-1467-F7082543AA4C}"/>
          </ac:spMkLst>
        </pc:spChg>
        <pc:spChg chg="add mod">
          <ac:chgData name="Kemp One Drive" userId="c1b4033cd5fd65ff" providerId="LiveId" clId="{28EB205F-1ABB-4128-A5BB-BDDA11D8A725}" dt="2026-08-06T14:30:51.587" v="450" actId="26606"/>
          <ac:spMkLst>
            <pc:docMk/>
            <pc:sldMk cId="3313450045" sldId="1509"/>
            <ac:spMk id="10" creationId="{0E6AF93C-9644-B9C1-F4FF-F4F5F115F758}"/>
          </ac:spMkLst>
        </pc:spChg>
        <pc:picChg chg="mod">
          <ac:chgData name="Kemp One Drive" userId="c1b4033cd5fd65ff" providerId="LiveId" clId="{28EB205F-1ABB-4128-A5BB-BDDA11D8A725}" dt="2026-08-06T14:30:51.587" v="450" actId="26606"/>
          <ac:picMkLst>
            <pc:docMk/>
            <pc:sldMk cId="3313450045" sldId="1509"/>
            <ac:picMk id="5" creationId="{2E5B50B9-E58D-93E5-6072-B20B89B7A7EF}"/>
          </ac:picMkLst>
        </pc:picChg>
      </pc:sldChg>
      <pc:sldChg chg="modSp mod">
        <pc:chgData name="Kemp One Drive" userId="c1b4033cd5fd65ff" providerId="LiveId" clId="{28EB205F-1ABB-4128-A5BB-BDDA11D8A725}" dt="2026-08-06T14:31:31.419" v="586" actId="20577"/>
        <pc:sldMkLst>
          <pc:docMk/>
          <pc:sldMk cId="1471035344" sldId="1510"/>
        </pc:sldMkLst>
        <pc:spChg chg="mod">
          <ac:chgData name="Kemp One Drive" userId="c1b4033cd5fd65ff" providerId="LiveId" clId="{28EB205F-1ABB-4128-A5BB-BDDA11D8A725}" dt="2026-08-06T14:31:31.419" v="586" actId="20577"/>
          <ac:spMkLst>
            <pc:docMk/>
            <pc:sldMk cId="1471035344" sldId="1510"/>
            <ac:spMk id="2" creationId="{B2E133A0-1764-3DC0-A9D7-7733B04AFC75}"/>
          </ac:spMkLst>
        </pc:spChg>
        <pc:spChg chg="mod">
          <ac:chgData name="Kemp One Drive" userId="c1b4033cd5fd65ff" providerId="LiveId" clId="{28EB205F-1ABB-4128-A5BB-BDDA11D8A725}" dt="2026-08-06T14:31:25.264" v="570" actId="20577"/>
          <ac:spMkLst>
            <pc:docMk/>
            <pc:sldMk cId="1471035344" sldId="1510"/>
            <ac:spMk id="3" creationId="{8DC6822A-D1D9-EA6C-D8F4-6F6AB9565D17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4198972-73C8-9327-0850-18A64251345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55A2EB-01C3-20E0-FF45-07CCC86724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D1EC30-5B0B-48D0-A1A8-66A96720DF24}" type="datetimeFigureOut">
              <a:rPr lang="en-US" smtClean="0"/>
              <a:t>8/6/2026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C50A84-CDF8-9D1C-7599-D1B543581C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AAFBD2-1F7B-DB18-5994-6D22C6743F9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8FBFCE-2205-4B9C-81E5-532E0690D8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7311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F68A4D-42A7-45F7-9930-00E8DCB48D7E}" type="datetimeFigureOut">
              <a:rPr lang="en-US" smtClean="0"/>
              <a:t>8/6/2026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D6F49-EBB7-4CCF-97A8-E526BB28BB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193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DD6F49-EBB7-4CCF-97A8-E526BB28BB69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3266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548642"/>
            <a:ext cx="7478991" cy="3635797"/>
          </a:xfrm>
        </p:spPr>
        <p:txBody>
          <a:bodyPr anchor="t">
            <a:normAutofit/>
          </a:bodyPr>
          <a:lstStyle>
            <a:lvl1pPr algn="l">
              <a:defRPr sz="7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08" y="4473553"/>
            <a:ext cx="6655522" cy="1545336"/>
          </a:xfrm>
        </p:spPr>
        <p:txBody>
          <a:bodyPr anchor="b">
            <a:normAutofit/>
          </a:bodyPr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27B902-09B5-4324-8310-59625360F035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12964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8008" y="854239"/>
            <a:ext cx="7876287" cy="3592629"/>
          </a:xfrm>
        </p:spPr>
        <p:txBody>
          <a:bodyPr anchor="b">
            <a:normAutofit/>
          </a:bodyPr>
          <a:lstStyle>
            <a:lvl1pPr algn="l"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8368" y="4617138"/>
            <a:ext cx="7375466" cy="101498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B91A11-88E2-4BD0-90A5-503C684B9CC0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9543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81200" y="1318302"/>
            <a:ext cx="8229600" cy="2621154"/>
          </a:xfrm>
        </p:spPr>
        <p:txBody>
          <a:bodyPr anchor="b">
            <a:normAutofit/>
          </a:bodyPr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01923" y="4039647"/>
            <a:ext cx="7588155" cy="1414091"/>
          </a:xfrm>
        </p:spPr>
        <p:txBody>
          <a:bodyPr>
            <a:normAutofit/>
          </a:bodyPr>
          <a:lstStyle>
            <a:lvl1pPr marL="0" indent="0" algn="ctr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19A73-9EF0-435E-951F-A4ACE59FBD85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4959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60" y="5218032"/>
            <a:ext cx="11460480" cy="786384"/>
          </a:xfrm>
        </p:spPr>
        <p:txBody>
          <a:bodyPr anchor="b"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760" y="5972629"/>
            <a:ext cx="11460480" cy="480373"/>
          </a:xfrm>
        </p:spPr>
        <p:txBody>
          <a:bodyPr anchor="t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1999" cy="4986425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A6C9C7-A264-237A-7F3C-46E6A7A9646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72BE8CE-6011-4887-8688-8D57691F11AD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5B8C48-05E9-5280-3F6A-22F8BCBB47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BC820F-C031-6832-5CA0-B972903E0D5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7685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68896" y="1129554"/>
            <a:ext cx="4361688" cy="3475236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68897" y="4731335"/>
            <a:ext cx="4206240" cy="1184585"/>
          </a:xfrm>
        </p:spPr>
        <p:txBody>
          <a:bodyPr anchor="t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584950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68895" y="6453002"/>
            <a:ext cx="170762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886426EA-0386-4881-8D6D-3F08C95C4A7F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7511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60" y="411480"/>
            <a:ext cx="4654296" cy="3739896"/>
          </a:xfrm>
        </p:spPr>
        <p:txBody>
          <a:bodyPr anchor="t">
            <a:normAutofit/>
          </a:bodyPr>
          <a:lstStyle>
            <a:lvl1pPr algn="l">
              <a:defRPr sz="5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760" y="4873752"/>
            <a:ext cx="4206240" cy="1380744"/>
          </a:xfrm>
        </p:spPr>
        <p:txBody>
          <a:bodyPr anchor="b"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96128" y="0"/>
            <a:ext cx="6595872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91F941-2D53-CC10-7947-62237A245FE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37160" y="6453002"/>
            <a:ext cx="1951777" cy="365125"/>
          </a:xfrm>
        </p:spPr>
        <p:txBody>
          <a:bodyPr/>
          <a:lstStyle/>
          <a:p>
            <a:fld id="{1FE1A989-42EF-40B2-87AB-6941C231CD4A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E6A4C-6C55-068A-43AA-78DB4D1D64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088937" y="6453002"/>
            <a:ext cx="2805405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A2CCFF-14A7-08A8-4465-732CD89287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4844578" y="6453002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0672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320" y="1801368"/>
            <a:ext cx="7772400" cy="4572000"/>
          </a:xfrm>
        </p:spPr>
        <p:txBody>
          <a:bodyPr anchor="b">
            <a:normAutofit/>
          </a:bodyPr>
          <a:lstStyle>
            <a:lvl1pPr algn="l">
              <a:defRPr sz="7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2A7A0-B9EE-41A8-8016-28E5803F20B2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88095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320" y="1801368"/>
            <a:ext cx="7772400" cy="4572000"/>
          </a:xfrm>
        </p:spPr>
        <p:txBody>
          <a:bodyPr anchor="b">
            <a:normAutofit/>
          </a:bodyPr>
          <a:lstStyle>
            <a:lvl1pPr algn="l">
              <a:defRPr sz="7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5176" y="484632"/>
            <a:ext cx="7772400" cy="59436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2A7A0-B9EE-41A8-8016-28E5803F20B2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22793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64108"/>
            <a:ext cx="8467558" cy="1554480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7" y="2333860"/>
            <a:ext cx="8467558" cy="3689909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400"/>
            </a:lvl1pPr>
            <a:lvl2pPr marL="685800" indent="-457200">
              <a:buFont typeface="+mj-lt"/>
              <a:buAutoNum type="arabicPeriod"/>
              <a:defRPr sz="2000"/>
            </a:lvl2pPr>
            <a:lvl3pPr marL="800100" indent="-342900">
              <a:buFont typeface="+mj-lt"/>
              <a:buAutoNum type="arabicPeriod"/>
              <a:defRPr sz="1800"/>
            </a:lvl3pPr>
            <a:lvl4pPr marL="1028700" indent="-342900">
              <a:buFont typeface="+mj-lt"/>
              <a:buAutoNum type="arabicPeriod"/>
              <a:defRPr sz="1600"/>
            </a:lvl4pPr>
            <a:lvl5pPr marL="12573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0B404-9532-4DA8-8A40-EC339A5BE635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7208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0" y="1161288"/>
            <a:ext cx="4663440" cy="1554480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9AC20259-235D-F9C3-3788-C1457976F5A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9048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0" y="2825496"/>
            <a:ext cx="4663440" cy="3337560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000"/>
            </a:lvl1pPr>
            <a:lvl2pPr marL="571500" indent="-342900">
              <a:buFont typeface="+mj-lt"/>
              <a:buAutoNum type="arabicPeriod"/>
              <a:defRPr sz="1800"/>
            </a:lvl2pPr>
            <a:lvl3pPr marL="800100" indent="-342900">
              <a:buFont typeface="+mj-lt"/>
              <a:buAutoNum type="arabicPeriod"/>
              <a:defRPr sz="1600"/>
            </a:lvl3pPr>
            <a:lvl4pPr marL="1028700" indent="-342900">
              <a:buFont typeface="+mj-lt"/>
              <a:buAutoNum type="arabicPeriod"/>
              <a:defRPr sz="1400"/>
            </a:lvl4pPr>
            <a:lvl5pPr>
              <a:buFont typeface="+mj-lt"/>
              <a:buAutoNum type="arabicPeriod"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7999" y="6453002"/>
            <a:ext cx="1996689" cy="365125"/>
          </a:xfrm>
        </p:spPr>
        <p:txBody>
          <a:bodyPr/>
          <a:lstStyle/>
          <a:p>
            <a:fld id="{8A60B404-9532-4DA8-8A40-EC339A5BE635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526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 (Max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" y="151598"/>
            <a:ext cx="11924209" cy="528186"/>
          </a:xfrm>
        </p:spPr>
        <p:txBody>
          <a:bodyPr anchor="ctr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" y="776036"/>
            <a:ext cx="11924209" cy="567696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6A364-A39C-470E-B89A-9BD899585684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1269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Only (Max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-1325880"/>
            <a:ext cx="10515600" cy="1325880"/>
          </a:xfrm>
        </p:spPr>
        <p:txBody>
          <a:bodyPr anchor="ctr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" y="367091"/>
            <a:ext cx="11924209" cy="612381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C69CE-4771-4BFA-AD70-0E51ABA58D6D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6518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0E4242-8CA0-457D-B3B1-7D78B4164321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12030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47" y="2385975"/>
            <a:ext cx="4325112" cy="2454796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73800" y="2386584"/>
            <a:ext cx="4325112" cy="2459736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D6F41-6645-4089-A6BB-7B692A44A4CC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87418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347" y="2258568"/>
            <a:ext cx="3813048" cy="355701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2254250"/>
            <a:ext cx="4956175" cy="355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8B73AF-3955-4569-8B4F-B329360A9CBD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5640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1537853"/>
            <a:ext cx="4145582" cy="46388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1538288"/>
            <a:ext cx="5681662" cy="4818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95276D-BBED-48BC-B459-1E9A16CF46CD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45867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7" y="877456"/>
            <a:ext cx="4142232" cy="494066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22913" y="877456"/>
            <a:ext cx="6159500" cy="53908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138C57-8E3B-4697-92F8-0ED9B71F7E17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7116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533" y="548639"/>
            <a:ext cx="3494314" cy="5719639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04268" y="549274"/>
            <a:ext cx="7315200" cy="58064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ADC593-EA98-4C39-A75F-3F3A9C691019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6122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8937" y="548640"/>
            <a:ext cx="6093225" cy="114300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4793885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38937" y="1828800"/>
            <a:ext cx="6071616" cy="44897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42B5C-5438-96A4-4A2A-AE939906F8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538937" y="6453002"/>
            <a:ext cx="3337584" cy="365125"/>
          </a:xfrm>
        </p:spPr>
        <p:txBody>
          <a:bodyPr/>
          <a:lstStyle/>
          <a:p>
            <a:fld id="{8FACD271-2BB0-4C13-9E3A-50B90F57CA5B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492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6135624" cy="1143000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4" y="1828800"/>
            <a:ext cx="6135624" cy="44897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00544" y="0"/>
            <a:ext cx="4791456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81177663-FC76-DF36-EEB7-5BE4C6C82F3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C4109C0-CC82-467C-B6E8-62D4D3634E2A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515DEC4-C967-ABFB-73CF-0A90335332A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950591" y="6453002"/>
            <a:ext cx="2805405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5A5085F-BE80-B110-AA1F-9DD0919E27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706232" y="6453002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140470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5736" y="320040"/>
            <a:ext cx="685800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4023360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745736" y="1380744"/>
            <a:ext cx="685800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FB53A-8FDF-F131-DCF2-D7BECE9538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745736" y="6453002"/>
            <a:ext cx="3494314" cy="365125"/>
          </a:xfrm>
        </p:spPr>
        <p:txBody>
          <a:bodyPr/>
          <a:lstStyle/>
          <a:p>
            <a:fld id="{1A5F77D0-C28E-4573-88F0-0A30FF98888E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2171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320040"/>
            <a:ext cx="685800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1380744"/>
            <a:ext cx="6858000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091732" y="0"/>
            <a:ext cx="4100267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D1F1191D-5EC4-40DF-9DB6-A6385AB88B55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285799" y="6453002"/>
            <a:ext cx="2805405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041440" y="6453002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71976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808" y="584339"/>
            <a:ext cx="4361688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611509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253745" y="2212975"/>
            <a:ext cx="4362450" cy="4095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3745" y="6453002"/>
            <a:ext cx="1622776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EE468DAA-49F6-4492-82E6-75555EB31418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34474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83413"/>
            <a:ext cx="4361688" cy="152704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2212975"/>
            <a:ext cx="4360863" cy="4095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453002"/>
            <a:ext cx="2031073" cy="365125"/>
          </a:xfrm>
        </p:spPr>
        <p:txBody>
          <a:bodyPr/>
          <a:lstStyle/>
          <a:p>
            <a:fld id="{41D22668-A3AE-429F-A351-A1583BA90793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45480" y="0"/>
            <a:ext cx="6446520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8233" y="6453002"/>
            <a:ext cx="280540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23874" y="6453002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1800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553" y="320040"/>
            <a:ext cx="4522936" cy="9326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" y="0"/>
            <a:ext cx="6492240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04888" y="1380744"/>
            <a:ext cx="4512601" cy="4983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04491" y="6453002"/>
            <a:ext cx="1772029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B3A2E2B-8F4D-437C-9F55-5E913AFC716A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2159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320040"/>
            <a:ext cx="4572000" cy="9326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4" y="1380744"/>
            <a:ext cx="4572000" cy="4983480"/>
          </a:xfrm>
        </p:spPr>
        <p:txBody>
          <a:bodyPr/>
          <a:lstStyle>
            <a:lvl1pPr marL="0" indent="0">
              <a:buNone/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453002"/>
            <a:ext cx="2031073" cy="365125"/>
          </a:xfrm>
        </p:spPr>
        <p:txBody>
          <a:bodyPr/>
          <a:lstStyle/>
          <a:p>
            <a:fld id="{46C70014-48FC-4647-9615-BBD39F98887D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917720" y="0"/>
            <a:ext cx="6274279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8233" y="6453002"/>
            <a:ext cx="280540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23874" y="6453002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820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2663" y="583413"/>
            <a:ext cx="3401568" cy="152704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584144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12790" y="2212975"/>
            <a:ext cx="3401568" cy="4095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05F20-8340-4F06-2EA5-4D05FFED45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212663" y="6453002"/>
            <a:ext cx="922372" cy="365125"/>
          </a:xfrm>
        </p:spPr>
        <p:txBody>
          <a:bodyPr/>
          <a:lstStyle/>
          <a:p>
            <a:fld id="{C089F4EF-3CDF-46D7-ADF4-3A52C84FD8BE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9198F5-FF38-389C-E060-120AC63018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9135035" y="6453002"/>
            <a:ext cx="2546891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63CA08-6B63-DC1E-8CB3-C323C90401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78269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83413"/>
            <a:ext cx="3401568" cy="1527048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2212975"/>
            <a:ext cx="3401568" cy="4095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453002"/>
            <a:ext cx="1067625" cy="365125"/>
          </a:xfrm>
        </p:spPr>
        <p:txBody>
          <a:bodyPr/>
          <a:lstStyle/>
          <a:p>
            <a:fld id="{E635C43F-DBB1-4D83-B442-E1529AA900C2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61780" y="0"/>
            <a:ext cx="7430219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04785" y="6453002"/>
            <a:ext cx="280540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960426" y="6453002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53323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3102" y="1078992"/>
            <a:ext cx="3273552" cy="1942773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7781365" cy="685800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44096" y="3099816"/>
            <a:ext cx="3273552" cy="2953512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100"/>
            </a:lvl4pPr>
            <a:lvl5pPr marL="914400" indent="0"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43102" y="6453002"/>
            <a:ext cx="1003659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2D13F81E-C5BD-4314-B9B9-AAE2702F29D2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346761" y="6453002"/>
            <a:ext cx="2335165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73470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012268"/>
            <a:ext cx="3739896" cy="139033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2192000" cy="4635132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C8C146-0A20-4029-98D5-9A42EEDF8B24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49240" y="5012267"/>
            <a:ext cx="6400800" cy="139033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400"/>
            </a:lvl2pPr>
            <a:lvl3pPr marL="457200" indent="0">
              <a:buFont typeface="Arial" panose="020B0604020202020204" pitchFamily="34" charset="0"/>
              <a:buNone/>
              <a:defRPr sz="1200"/>
            </a:lvl3pPr>
            <a:lvl4pPr marL="685800" indent="0">
              <a:buFont typeface="Arial" panose="020B0604020202020204" pitchFamily="34" charset="0"/>
              <a:buNone/>
              <a:defRPr sz="1100"/>
            </a:lvl4pPr>
            <a:lvl5pPr marL="914400" indent="0">
              <a:buFont typeface="Arial" panose="020B0604020202020204" pitchFamily="34" charset="0"/>
              <a:buNone/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28887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4162318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2192000" cy="377827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12A2F-57DF-45DA-A7E9-678FD33267B9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4162318"/>
            <a:ext cx="7772400" cy="22402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200"/>
            </a:lvl4pPr>
            <a:lvl5pPr marL="1085850" indent="-171450"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91928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1733" y="561425"/>
            <a:ext cx="2953618" cy="1892808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3079730"/>
            <a:ext cx="12192000" cy="3778270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59778"/>
            <a:ext cx="3494314" cy="365125"/>
          </a:xfrm>
        </p:spPr>
        <p:txBody>
          <a:bodyPr/>
          <a:lstStyle/>
          <a:p>
            <a:fld id="{9128053F-E531-4885-B604-CF1A6DEEE405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561425"/>
            <a:ext cx="7772400" cy="2240280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200"/>
            </a:lvl4pPr>
            <a:lvl5pPr marL="1085850" indent="-171450"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59778"/>
            <a:ext cx="2805405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59778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76810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603504"/>
            <a:ext cx="10972802" cy="970463"/>
          </a:xfrm>
        </p:spPr>
        <p:txBody>
          <a:bodyPr anchor="ctr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2645" y="1828800"/>
            <a:ext cx="6172200" cy="4425696"/>
          </a:xfrm>
          <a:blipFill dpi="0" rotWithShape="1">
            <a:blip r:embed="rId2" cstate="print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27395" y="1828800"/>
            <a:ext cx="4251960" cy="44288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6791B-F730-470C-BD5E-FFF8D449589F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76790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39"/>
            <a:ext cx="4672584" cy="145389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2648" y="2290890"/>
            <a:ext cx="4672584" cy="4041648"/>
          </a:xfrm>
          <a:blipFill dpi="0" rotWithShape="1">
            <a:blip r:embed="rId2" cstate="print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096000" y="549275"/>
            <a:ext cx="5585925" cy="57832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3FE0C-303A-49D2-B22C-9FE8AE7D9EF1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46012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hoto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550217"/>
            <a:ext cx="3657603" cy="1453896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31521" y="2295144"/>
            <a:ext cx="3490176" cy="4041648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016500" y="549275"/>
            <a:ext cx="6561138" cy="57594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3859A7-84EB-4384-87AF-59CC16704CF8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380775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ig Numb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39496" y="566928"/>
            <a:ext cx="10826496" cy="4334256"/>
          </a:xfrm>
        </p:spPr>
        <p:txBody>
          <a:bodyPr anchor="b">
            <a:normAutofit/>
          </a:bodyPr>
          <a:lstStyle>
            <a:lvl1pPr algn="l">
              <a:defRPr sz="23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##%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4944" y="4718304"/>
            <a:ext cx="5897880" cy="1353312"/>
          </a:xfrm>
        </p:spPr>
        <p:txBody>
          <a:bodyPr anchor="t">
            <a:normAutofit/>
          </a:bodyPr>
          <a:lstStyle>
            <a:lvl1pPr marL="0" indent="0" algn="l">
              <a:buNone/>
              <a:defRPr sz="2800" cap="none" baseline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AD3D17-73C9-402C-91E7-BA73E6829C50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4685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ig Numb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22960" y="603504"/>
            <a:ext cx="10543032" cy="4206240"/>
          </a:xfrm>
        </p:spPr>
        <p:txBody>
          <a:bodyPr anchor="b">
            <a:normAutofit/>
          </a:bodyPr>
          <a:lstStyle>
            <a:lvl1pPr algn="ctr">
              <a:defRPr sz="23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##%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77440" y="4809744"/>
            <a:ext cx="7525512" cy="1545336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 cap="none" baseline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7A7CDD-9512-40CC-9351-FC0DE186CFBD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17601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ig Number 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93814EA-F598-EBFD-83D1-6782D7CBB59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22960" y="603504"/>
            <a:ext cx="10543032" cy="4206240"/>
          </a:xfrm>
        </p:spPr>
        <p:txBody>
          <a:bodyPr anchor="b">
            <a:normAutofit/>
          </a:bodyPr>
          <a:lstStyle>
            <a:lvl1pPr algn="ctr">
              <a:defRPr sz="232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##%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77440" y="4809744"/>
            <a:ext cx="7525512" cy="1545336"/>
          </a:xfrm>
        </p:spPr>
        <p:txBody>
          <a:bodyPr anchor="t">
            <a:normAutofit/>
          </a:bodyPr>
          <a:lstStyle>
            <a:lvl1pPr marL="0" indent="0" algn="ctr">
              <a:buNone/>
              <a:defRPr sz="2800" cap="none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483EFCC7-B7E8-4ABE-BBCB-C75FD27800CD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20964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7735E4-737B-43D4-B991-92C3D63DE68F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12648" y="548640"/>
            <a:ext cx="8266176" cy="560527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5000" b="1"/>
            </a:lvl1pPr>
            <a:lvl2pPr marL="228600" indent="0">
              <a:lnSpc>
                <a:spcPct val="100000"/>
              </a:lnSpc>
              <a:buNone/>
              <a:defRPr sz="4400" b="1"/>
            </a:lvl2pPr>
            <a:lvl3pPr marL="457200" indent="0">
              <a:lnSpc>
                <a:spcPct val="100000"/>
              </a:lnSpc>
              <a:buNone/>
              <a:defRPr sz="4000" b="1"/>
            </a:lvl3pPr>
            <a:lvl4pPr marL="685800" indent="0">
              <a:lnSpc>
                <a:spcPct val="100000"/>
              </a:lnSpc>
              <a:buNone/>
              <a:defRPr sz="3600" b="1"/>
            </a:lvl4pPr>
            <a:lvl5pPr marL="914400" indent="0">
              <a:lnSpc>
                <a:spcPct val="100000"/>
              </a:lnSpc>
              <a:buNone/>
              <a:defRPr sz="3200" b="1"/>
            </a:lvl5pPr>
          </a:lstStyle>
          <a:p>
            <a:pPr lvl="0"/>
            <a:r>
              <a:rPr lang="en-US"/>
              <a:t>Click to edit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831385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Quot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99616" y="1188720"/>
            <a:ext cx="9198864" cy="3657600"/>
          </a:xfrm>
        </p:spPr>
        <p:txBody>
          <a:bodyPr anchor="ctr">
            <a:normAutofit/>
          </a:bodyPr>
          <a:lstStyle>
            <a:lvl1pPr marL="137160" indent="-137160" algn="l">
              <a:lnSpc>
                <a:spcPct val="100000"/>
              </a:lnSpc>
              <a:defRPr sz="4000" b="0"/>
            </a:lvl1pPr>
          </a:lstStyle>
          <a:p>
            <a:r>
              <a:rPr lang="en-US" dirty="0"/>
              <a:t>Click to edit Quote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54972" y="5428752"/>
            <a:ext cx="9043508" cy="466344"/>
          </a:xfrm>
        </p:spPr>
        <p:txBody>
          <a:bodyPr anchor="ctr">
            <a:normAutofit/>
          </a:bodyPr>
          <a:lstStyle>
            <a:lvl1pPr marL="0" indent="0" algn="l">
              <a:buNone/>
              <a:defRPr sz="22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Quote Author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63035D-22A0-4334-A9AE-2457016C8B47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956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Quot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CE66BBE-3119-84C9-214F-FCCB3DF5A6F1}"/>
              </a:ext>
            </a:extLst>
          </p:cNvPr>
          <p:cNvSpPr/>
          <p:nvPr userDrawn="1"/>
        </p:nvSpPr>
        <p:spPr>
          <a:xfrm>
            <a:off x="0" y="1"/>
            <a:ext cx="12192000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499616" y="1344168"/>
            <a:ext cx="9198864" cy="3291840"/>
          </a:xfrm>
        </p:spPr>
        <p:txBody>
          <a:bodyPr anchor="ctr">
            <a:normAutofit/>
          </a:bodyPr>
          <a:lstStyle>
            <a:lvl1pPr marL="137160" indent="-137160" algn="l">
              <a:lnSpc>
                <a:spcPct val="100000"/>
              </a:lnSpc>
              <a:defRPr sz="4000" b="0"/>
            </a:lvl1pPr>
          </a:lstStyle>
          <a:p>
            <a:r>
              <a:rPr lang="en-US" dirty="0"/>
              <a:t>Click to edit Quote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55064" y="5349240"/>
            <a:ext cx="9043416" cy="466344"/>
          </a:xfrm>
        </p:spPr>
        <p:txBody>
          <a:bodyPr anchor="ctr">
            <a:normAutofit/>
          </a:bodyPr>
          <a:lstStyle>
            <a:lvl1pPr marL="0" indent="0" algn="l">
              <a:buNone/>
              <a:defRPr sz="2200" b="1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Quote Author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247CA6-BC1D-429A-A289-4E939E49554A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32447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12648" y="1234440"/>
            <a:ext cx="8961120" cy="3169920"/>
          </a:xfrm>
        </p:spPr>
        <p:txBody>
          <a:bodyPr anchor="ctr">
            <a:normAutofit/>
          </a:bodyPr>
          <a:lstStyle>
            <a:lvl1pPr marL="137160" indent="-137160" algn="l">
              <a:lnSpc>
                <a:spcPct val="100000"/>
              </a:lnSpc>
              <a:defRPr sz="4400" b="0"/>
            </a:lvl1pPr>
          </a:lstStyle>
          <a:p>
            <a:r>
              <a:rPr lang="en-US" dirty="0"/>
              <a:t>Click to edit Quote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66651" y="5669280"/>
            <a:ext cx="8807117" cy="466344"/>
          </a:xfrm>
        </p:spPr>
        <p:txBody>
          <a:bodyPr anchor="ctr">
            <a:normAutofit/>
          </a:bodyPr>
          <a:lstStyle>
            <a:lvl1pPr marL="0" indent="0" algn="l">
              <a:buNone/>
              <a:defRPr sz="22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Quote Author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8418BD-2BA9-41CB-AB89-625779A7563D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86029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4DC103C-4E45-07FA-2734-5BAE2624DC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2775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88F1ED9-CE64-0191-F909-FDC002A745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765B10-D26A-480A-9509-A9831C5E60D8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08349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47396"/>
            <a:ext cx="10745788" cy="114329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86E5640-DE07-46FE-2EFB-FCD8C5238D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09600" y="2387600"/>
            <a:ext cx="5157788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5735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0D5795C-6228-AA6F-1CF7-AD7010686B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72200" y="2387600"/>
            <a:ext cx="5183188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CB42A-67CE-499B-A4FA-7D4E4469B142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25818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9E5040-F7E0-40EC-B8E9-CED28200FAA3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96913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CFF128-BAC7-4E0D-8F77-28A571D93B6F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17458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53616"/>
            <a:ext cx="3595634" cy="1757505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311121"/>
            <a:ext cx="3595634" cy="3993263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4708" y="553615"/>
            <a:ext cx="6440258" cy="5755109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B3EA1-DD0C-4B8D-8364-52024B4530F1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59907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57784"/>
            <a:ext cx="3595634" cy="2212313"/>
          </a:xfrm>
        </p:spPr>
        <p:txBody>
          <a:bodyPr anchor="t">
            <a:normAutofit/>
          </a:bodyPr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12648" y="2826137"/>
            <a:ext cx="3585586" cy="3434638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063319" y="557784"/>
            <a:ext cx="6519080" cy="5779007"/>
          </a:xfrm>
          <a:blipFill dpi="0" rotWithShape="1">
            <a:blip r:embed="rId2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57344-9CC7-412D-8C20-072BE86D5A11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021619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6" y="1847088"/>
            <a:ext cx="7342307" cy="1133856"/>
          </a:xfrm>
        </p:spPr>
        <p:txBody>
          <a:bodyPr anchor="b">
            <a:no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775" y="3594099"/>
            <a:ext cx="10890374" cy="2743200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7987AA-E4E6-4FC1-BAD8-09A952212C58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628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1627318"/>
            <a:ext cx="8430767" cy="1842020"/>
          </a:xfrm>
        </p:spPr>
        <p:txBody>
          <a:bodyPr anchor="b">
            <a:no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3622674"/>
            <a:ext cx="8430639" cy="1279615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  <a:lvl2pPr marL="228600" indent="0">
              <a:buNone/>
              <a:defRPr sz="2000"/>
            </a:lvl2pPr>
            <a:lvl3pPr marL="457200" indent="0">
              <a:buNone/>
              <a:defRPr sz="1800"/>
            </a:lvl3pPr>
            <a:lvl4pPr marL="685800" indent="0">
              <a:buNone/>
              <a:defRPr sz="1600"/>
            </a:lvl4pPr>
            <a:lvl5pPr marL="914400" indent="0">
              <a:buNone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3CF65F-0E21-48DE-8D75-4BF66A547E8E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531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15532"/>
            <a:ext cx="10653579" cy="4593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D291CE83-67BA-4B15-B48A-7DC5C0636664}" type="datetime1">
              <a:rPr lang="en-US" smtClean="0"/>
              <a:t>8/6/2026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02884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5" r:id="rId2"/>
    <p:sldLayoutId id="2147483661" r:id="rId3"/>
    <p:sldLayoutId id="2147483712" r:id="rId4"/>
    <p:sldLayoutId id="2147483698" r:id="rId5"/>
    <p:sldLayoutId id="2147483728" r:id="rId6"/>
    <p:sldLayoutId id="2147483735" r:id="rId7"/>
    <p:sldLayoutId id="2147483758" r:id="rId8"/>
    <p:sldLayoutId id="2147483710" r:id="rId9"/>
    <p:sldLayoutId id="2147483755" r:id="rId10"/>
    <p:sldLayoutId id="2147483713" r:id="rId11"/>
    <p:sldLayoutId id="2147483729" r:id="rId12"/>
    <p:sldLayoutId id="2147483662" r:id="rId13"/>
    <p:sldLayoutId id="2147483679" r:id="rId14"/>
    <p:sldLayoutId id="2147483680" r:id="rId15"/>
    <p:sldLayoutId id="2147483681" r:id="rId16"/>
    <p:sldLayoutId id="2147483682" r:id="rId17"/>
    <p:sldLayoutId id="2147483706" r:id="rId18"/>
    <p:sldLayoutId id="2147483689" r:id="rId19"/>
    <p:sldLayoutId id="2147483690" r:id="rId20"/>
    <p:sldLayoutId id="2147483707" r:id="rId21"/>
    <p:sldLayoutId id="2147483708" r:id="rId22"/>
    <p:sldLayoutId id="2147483692" r:id="rId23"/>
    <p:sldLayoutId id="2147483691" r:id="rId24"/>
    <p:sldLayoutId id="2147483732" r:id="rId25"/>
    <p:sldLayoutId id="2147483733" r:id="rId26"/>
    <p:sldLayoutId id="2147483731" r:id="rId27"/>
    <p:sldLayoutId id="2147483730" r:id="rId28"/>
    <p:sldLayoutId id="2147483694" r:id="rId29"/>
    <p:sldLayoutId id="2147483726" r:id="rId30"/>
    <p:sldLayoutId id="2147483693" r:id="rId31"/>
    <p:sldLayoutId id="2147483711" r:id="rId32"/>
    <p:sldLayoutId id="2147483672" r:id="rId33"/>
    <p:sldLayoutId id="2147483673" r:id="rId34"/>
    <p:sldLayoutId id="2147483696" r:id="rId35"/>
    <p:sldLayoutId id="2147483752" r:id="rId36"/>
    <p:sldLayoutId id="2147483754" r:id="rId37"/>
    <p:sldLayoutId id="2147483753" r:id="rId38"/>
    <p:sldLayoutId id="2147483750" r:id="rId39"/>
    <p:sldLayoutId id="2147483742" r:id="rId40"/>
    <p:sldLayoutId id="2147483743" r:id="rId41"/>
    <p:sldLayoutId id="2147483740" r:id="rId42"/>
    <p:sldLayoutId id="2147483664" r:id="rId43"/>
    <p:sldLayoutId id="2147483665" r:id="rId44"/>
    <p:sldLayoutId id="2147483666" r:id="rId45"/>
    <p:sldLayoutId id="2147483667" r:id="rId46"/>
    <p:sldLayoutId id="2147483668" r:id="rId47"/>
    <p:sldLayoutId id="2147483669" r:id="rId48"/>
    <p:sldLayoutId id="2147483685" r:id="rId49"/>
    <p:sldLayoutId id="2147483687" r:id="rId5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orient="horz" pos="2160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6D321A2-65AC-4C18-CA75-0FB5084CA30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60" y="411480"/>
            <a:ext cx="4654296" cy="3739896"/>
          </a:xfrm>
        </p:spPr>
        <p:txBody>
          <a:bodyPr/>
          <a:lstStyle/>
          <a:p>
            <a:r>
              <a:rPr lang="en-US" dirty="0"/>
              <a:t>SAUWHF 2026</a:t>
            </a:r>
            <a:br>
              <a:rPr lang="en-US" dirty="0"/>
            </a:br>
            <a:r>
              <a:rPr lang="en-US" dirty="0"/>
              <a:t>AGM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02FA3257-663D-61CE-A5D5-22B53DB714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760" y="4873752"/>
            <a:ext cx="4206240" cy="1380744"/>
          </a:xfrm>
        </p:spPr>
        <p:txBody>
          <a:bodyPr/>
          <a:lstStyle/>
          <a:p>
            <a:r>
              <a:rPr lang="en-US" dirty="0"/>
              <a:t>Held via TEAMS online meeting</a:t>
            </a:r>
          </a:p>
          <a:p>
            <a:r>
              <a:rPr lang="en-US" dirty="0"/>
              <a:t>31 August 2026</a:t>
            </a:r>
          </a:p>
          <a:p>
            <a:endParaRPr lang="en-US" dirty="0"/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AA6BCCFE-82B9-38D9-8EAD-75148B80BD8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596128" y="0"/>
            <a:ext cx="6595872" cy="6858000"/>
          </a:xfrm>
        </p:spPr>
      </p:pic>
    </p:spTree>
    <p:extLst>
      <p:ext uri="{BB962C8B-B14F-4D97-AF65-F5344CB8AC3E}">
        <p14:creationId xmlns:p14="http://schemas.microsoft.com/office/powerpoint/2010/main" val="30699655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255C6-1E2E-E4BD-2E9F-B3321C22A2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664108"/>
            <a:ext cx="8467558" cy="1554480"/>
          </a:xfrm>
        </p:spPr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2C04E6-B771-F1FA-85F4-B7984DE55A8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7" y="2333860"/>
            <a:ext cx="8467558" cy="3689909"/>
          </a:xfrm>
        </p:spPr>
        <p:txBody>
          <a:bodyPr>
            <a:normAutofit fontScale="62500" lnSpcReduction="20000"/>
          </a:bodyPr>
          <a:lstStyle/>
          <a:p>
            <a:r>
              <a:rPr lang="en-US" dirty="0"/>
              <a:t>Welcome</a:t>
            </a:r>
          </a:p>
          <a:p>
            <a:r>
              <a:rPr lang="en-US" dirty="0"/>
              <a:t>Roll call </a:t>
            </a:r>
          </a:p>
          <a:p>
            <a:r>
              <a:rPr lang="en-US" dirty="0"/>
              <a:t>Matters arising from the previous minutes</a:t>
            </a:r>
          </a:p>
          <a:p>
            <a:r>
              <a:rPr lang="en-US" dirty="0"/>
              <a:t>Finance</a:t>
            </a:r>
          </a:p>
          <a:p>
            <a:r>
              <a:rPr lang="en-US" dirty="0"/>
              <a:t>President’s Report</a:t>
            </a:r>
          </a:p>
          <a:p>
            <a:r>
              <a:rPr lang="en-US" dirty="0"/>
              <a:t>Voting for VP &amp; COS</a:t>
            </a:r>
          </a:p>
          <a:p>
            <a:r>
              <a:rPr lang="en-US" dirty="0"/>
              <a:t>Age Group feedback ( Turkey )</a:t>
            </a:r>
          </a:p>
          <a:p>
            <a:r>
              <a:rPr lang="en-US" dirty="0"/>
              <a:t>Preparing for Elite Worlds 2027</a:t>
            </a:r>
          </a:p>
          <a:p>
            <a:r>
              <a:rPr lang="en-US" dirty="0"/>
              <a:t>Tournament hosting for 2026/2027</a:t>
            </a:r>
          </a:p>
          <a:p>
            <a:r>
              <a:rPr lang="en-US" dirty="0"/>
              <a:t>General business</a:t>
            </a:r>
          </a:p>
        </p:txBody>
      </p:sp>
    </p:spTree>
    <p:extLst>
      <p:ext uri="{BB962C8B-B14F-4D97-AF65-F5344CB8AC3E}">
        <p14:creationId xmlns:p14="http://schemas.microsoft.com/office/powerpoint/2010/main" val="42165233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144A5-0283-F980-85F3-EE51746FC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8937" y="548640"/>
            <a:ext cx="6093225" cy="1143000"/>
          </a:xfrm>
        </p:spPr>
        <p:txBody>
          <a:bodyPr anchor="b">
            <a:normAutofit/>
          </a:bodyPr>
          <a:lstStyle/>
          <a:p>
            <a:r>
              <a:rPr lang="en-US" dirty="0"/>
              <a:t>Financial statement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2E5B50B9-E58D-93E5-6072-B20B89B7A7E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" r="6565"/>
          <a:stretch>
            <a:fillRect/>
          </a:stretch>
        </p:blipFill>
        <p:spPr>
          <a:xfrm>
            <a:off x="20" y="1"/>
            <a:ext cx="4793865" cy="6858000"/>
          </a:xfrm>
          <a:prstGeom prst="rect">
            <a:avLst/>
          </a:prstGeom>
          <a:noFill/>
        </p:spPr>
      </p:pic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0E6AF93C-9644-B9C1-F4FF-F4F5F115F75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538937" y="1828800"/>
            <a:ext cx="6071616" cy="4489704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34500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133A0-1764-3DC0-A9D7-7733B04AFC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99616" y="1344168"/>
            <a:ext cx="9198864" cy="3291840"/>
          </a:xfrm>
        </p:spPr>
        <p:txBody>
          <a:bodyPr/>
          <a:lstStyle/>
          <a:p>
            <a:r>
              <a:rPr lang="en-US" dirty="0"/>
              <a:t>President’s Report – Kevin Cooke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DC6822A-D1D9-EA6C-D8F4-6F6AB9565D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55064" y="5349240"/>
            <a:ext cx="9043416" cy="466344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0353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2F81C-2BD8-A4FA-1C47-752CDA281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320" y="1801368"/>
            <a:ext cx="7772400" cy="4572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D53411-4585-040B-5834-42C4EFE762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5176" y="484632"/>
            <a:ext cx="7772400" cy="594360"/>
          </a:xfrm>
        </p:spPr>
        <p:txBody>
          <a:bodyPr>
            <a:normAutofit/>
          </a:bodyPr>
          <a:lstStyle/>
          <a:p>
            <a:r>
              <a:rPr lang="en-US" dirty="0"/>
              <a:t>Crafting an engaging, impactful, and professional presentation​</a:t>
            </a:r>
          </a:p>
        </p:txBody>
      </p:sp>
    </p:spTree>
    <p:extLst>
      <p:ext uri="{BB962C8B-B14F-4D97-AF65-F5344CB8AC3E}">
        <p14:creationId xmlns:p14="http://schemas.microsoft.com/office/powerpoint/2010/main" val="41986905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750E1-014E-2F32-5FE0-025C27322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Engaging the audience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B70B6-B9DD-8293-E045-C9E0BE21FEB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2500"/>
              </a:spcBef>
              <a:buNone/>
            </a:pPr>
            <a:r>
              <a:rPr lang="en-US" sz="1800" b="1" dirty="0"/>
              <a:t>Make eye contact</a:t>
            </a:r>
          </a:p>
          <a:p>
            <a:pPr marL="0" lvl="1" indent="0">
              <a:lnSpc>
                <a:spcPct val="110000"/>
              </a:lnSpc>
              <a:buNone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</a:rPr>
              <a:t>It builds trust and keeps the audience focused. Successful presentations inform as well as captivate and good eye contact helps everyone stay engaged.</a:t>
            </a:r>
            <a:endParaRPr lang="en-US" dirty="0"/>
          </a:p>
          <a:p>
            <a:pPr marL="0" indent="0">
              <a:lnSpc>
                <a:spcPct val="110000"/>
              </a:lnSpc>
              <a:spcBef>
                <a:spcPts val="2500"/>
              </a:spcBef>
              <a:buNone/>
            </a:pPr>
            <a:r>
              <a:rPr lang="en-US" sz="1800" b="1" dirty="0"/>
              <a:t>Tell a story</a:t>
            </a:r>
          </a:p>
          <a:p>
            <a:pPr marL="0" lvl="1" indent="0">
              <a:lnSpc>
                <a:spcPct val="110000"/>
              </a:lnSpc>
              <a:buNone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</a:rPr>
              <a:t>Storytelling make messages stick. Use personal or industry-related stories. Try the “what, so what, now what” framework to structure your narrative.</a:t>
            </a:r>
            <a:endParaRPr lang="en-US" dirty="0"/>
          </a:p>
          <a:p>
            <a:pPr marL="0" indent="0">
              <a:lnSpc>
                <a:spcPct val="110000"/>
              </a:lnSpc>
              <a:spcBef>
                <a:spcPts val="2500"/>
              </a:spcBef>
              <a:buNone/>
            </a:pPr>
            <a:r>
              <a:rPr lang="en-US" sz="1800" b="1" dirty="0"/>
              <a:t>Make it interactive</a:t>
            </a:r>
          </a:p>
          <a:p>
            <a:pPr marL="0" lvl="1" indent="0">
              <a:lnSpc>
                <a:spcPct val="110000"/>
              </a:lnSpc>
              <a:buNone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</a:rPr>
              <a:t>Encourage interaction by asking questions, taking live polls, or inviting audience input. Use survey tools to collect real-time responses.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9275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BD2400-94AD-31F6-37F1-0D93921947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B50A7-8097-B5C9-4E58-9ED8D14AD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48640"/>
            <a:ext cx="10653578" cy="1132258"/>
          </a:xfrm>
        </p:spPr>
        <p:txBody>
          <a:bodyPr>
            <a:normAutofit/>
          </a:bodyPr>
          <a:lstStyle/>
          <a:p>
            <a:r>
              <a:rPr lang="en-US" dirty="0"/>
              <a:t>Engagement data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3E0E4A8A-55D4-88B9-EAFE-F5DD91417A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0182216"/>
              </p:ext>
            </p:extLst>
          </p:nvPr>
        </p:nvGraphicFramePr>
        <p:xfrm>
          <a:off x="612775" y="1716088"/>
          <a:ext cx="10653711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4411">
                  <a:extLst>
                    <a:ext uri="{9D8B030D-6E8A-4147-A177-3AD203B41FA5}">
                      <a16:colId xmlns:a16="http://schemas.microsoft.com/office/drawing/2014/main" val="2236123262"/>
                    </a:ext>
                  </a:extLst>
                </a:gridCol>
                <a:gridCol w="6183824">
                  <a:extLst>
                    <a:ext uri="{9D8B030D-6E8A-4147-A177-3AD203B41FA5}">
                      <a16:colId xmlns:a16="http://schemas.microsoft.com/office/drawing/2014/main" val="583127937"/>
                    </a:ext>
                  </a:extLst>
                </a:gridCol>
                <a:gridCol w="2215476">
                  <a:extLst>
                    <a:ext uri="{9D8B030D-6E8A-4147-A177-3AD203B41FA5}">
                      <a16:colId xmlns:a16="http://schemas.microsoft.com/office/drawing/2014/main" val="3633622998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r>
                        <a:rPr lang="en-US" sz="1800" b="1" dirty="0"/>
                        <a:t>Area</a:t>
                      </a:r>
                    </a:p>
                  </a:txBody>
                  <a:tcPr marL="137160" marR="137160" marT="137160" marB="137160"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Impact on engagement</a:t>
                      </a:r>
                    </a:p>
                  </a:txBody>
                  <a:tcPr marL="137160" marR="137160" marT="137160" marB="137160"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Source</a:t>
                      </a:r>
                    </a:p>
                  </a:txBody>
                  <a:tcPr marL="137160" marR="137160" marT="137160" marB="137160" anchor="ctr"/>
                </a:tc>
                <a:extLst>
                  <a:ext uri="{0D108BD9-81ED-4DB2-BD59-A6C34878D82A}">
                    <a16:rowId xmlns:a16="http://schemas.microsoft.com/office/drawing/2014/main" val="1971733978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lang="en-US" sz="1800" b="1" dirty="0"/>
                        <a:t>Eye contact</a:t>
                      </a:r>
                    </a:p>
                  </a:txBody>
                  <a:tcPr marL="137160" marR="137160" marT="137160" marB="137160"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80% more audience connection</a:t>
                      </a:r>
                    </a:p>
                  </a:txBody>
                  <a:tcPr marL="137160" marR="137160" marT="137160" marB="137160"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Business review</a:t>
                      </a:r>
                    </a:p>
                  </a:txBody>
                  <a:tcPr marL="137160" marR="137160" marT="137160" marB="137160" anchor="ctr"/>
                </a:tc>
                <a:extLst>
                  <a:ext uri="{0D108BD9-81ED-4DB2-BD59-A6C34878D82A}">
                    <a16:rowId xmlns:a16="http://schemas.microsoft.com/office/drawing/2014/main" val="45816344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lang="en-US" sz="1800" b="1" dirty="0"/>
                        <a:t>Storytelling</a:t>
                      </a:r>
                    </a:p>
                  </a:txBody>
                  <a:tcPr marL="137160" marR="137160" marT="137160" marB="137160"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Increases retention by 22x</a:t>
                      </a:r>
                    </a:p>
                  </a:txBody>
                  <a:tcPr marL="137160" marR="137160" marT="137160" marB="137160"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University study</a:t>
                      </a:r>
                    </a:p>
                  </a:txBody>
                  <a:tcPr marL="137160" marR="137160" marT="137160" marB="137160" anchor="ctr"/>
                </a:tc>
                <a:extLst>
                  <a:ext uri="{0D108BD9-81ED-4DB2-BD59-A6C34878D82A}">
                    <a16:rowId xmlns:a16="http://schemas.microsoft.com/office/drawing/2014/main" val="825465077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lang="en-US" sz="1800" b="1" dirty="0"/>
                        <a:t>Interactive polls</a:t>
                      </a:r>
                    </a:p>
                  </a:txBody>
                  <a:tcPr marL="137160" marR="137160" marT="137160" marB="137160"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Leads to 34% higher engagement</a:t>
                      </a:r>
                    </a:p>
                  </a:txBody>
                  <a:tcPr marL="137160" marR="137160" marT="137160" marB="137160"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LinkedIn</a:t>
                      </a:r>
                    </a:p>
                  </a:txBody>
                  <a:tcPr marL="137160" marR="137160" marT="137160" marB="137160" anchor="ctr"/>
                </a:tc>
                <a:extLst>
                  <a:ext uri="{0D108BD9-81ED-4DB2-BD59-A6C34878D82A}">
                    <a16:rowId xmlns:a16="http://schemas.microsoft.com/office/drawing/2014/main" val="3446475176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lang="en-US" sz="1800" b="1" dirty="0"/>
                        <a:t>Visual aids</a:t>
                      </a:r>
                    </a:p>
                  </a:txBody>
                  <a:tcPr marL="137160" marR="137160" marT="137160" marB="137160"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Boosts retention by 65%</a:t>
                      </a:r>
                    </a:p>
                  </a:txBody>
                  <a:tcPr marL="137160" marR="137160" marT="137160" marB="137160"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Company research</a:t>
                      </a:r>
                    </a:p>
                  </a:txBody>
                  <a:tcPr marL="137160" marR="137160" marT="137160" marB="137160" anchor="ctr"/>
                </a:tc>
                <a:extLst>
                  <a:ext uri="{0D108BD9-81ED-4DB2-BD59-A6C34878D82A}">
                    <a16:rowId xmlns:a16="http://schemas.microsoft.com/office/drawing/2014/main" val="4031271249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lang="en-US" sz="1800" b="1" dirty="0"/>
                        <a:t>Attention spans</a:t>
                      </a:r>
                    </a:p>
                  </a:txBody>
                  <a:tcPr marL="137160" marR="137160" marT="137160" marB="137160"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Lasts about 5 minutes</a:t>
                      </a:r>
                    </a:p>
                  </a:txBody>
                  <a:tcPr marL="137160" marR="137160" marT="137160" marB="137160"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Journal article</a:t>
                      </a:r>
                    </a:p>
                  </a:txBody>
                  <a:tcPr marL="137160" marR="137160" marT="137160" marB="137160" anchor="ctr"/>
                </a:tc>
                <a:extLst>
                  <a:ext uri="{0D108BD9-81ED-4DB2-BD59-A6C34878D82A}">
                    <a16:rowId xmlns:a16="http://schemas.microsoft.com/office/drawing/2014/main" val="2924049109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lang="en-US" sz="1800" b="1" dirty="0"/>
                        <a:t>First impressions</a:t>
                      </a:r>
                    </a:p>
                  </a:txBody>
                  <a:tcPr marL="137160" marR="137160" marT="137160" marB="137160"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Made in the first 15 seconds</a:t>
                      </a:r>
                    </a:p>
                  </a:txBody>
                  <a:tcPr marL="137160" marR="137160" marT="137160" marB="137160" anchor="ctr"/>
                </a:tc>
                <a:tc>
                  <a:txBody>
                    <a:bodyPr/>
                    <a:lstStyle/>
                    <a:p>
                      <a:r>
                        <a:rPr lang="en-US" sz="1800" b="0" dirty="0"/>
                        <a:t>Industry report</a:t>
                      </a:r>
                    </a:p>
                  </a:txBody>
                  <a:tcPr marL="137160" marR="137160" marT="137160" marB="137160" anchor="ctr"/>
                </a:tc>
                <a:extLst>
                  <a:ext uri="{0D108BD9-81ED-4DB2-BD59-A6C34878D82A}">
                    <a16:rowId xmlns:a16="http://schemas.microsoft.com/office/drawing/2014/main" val="18610330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43724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79F20-7FE0-9464-CC8C-AAB74EE17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Visual appeal</a:t>
            </a:r>
            <a:endParaRPr lang="en-US" dirty="0"/>
          </a:p>
        </p:txBody>
      </p:sp>
      <p:pic>
        <p:nvPicPr>
          <p:cNvPr id="5" name="Picture Placeholder 4" descr="A road winding through a forest">
            <a:extLst>
              <a:ext uri="{FF2B5EF4-FFF2-40B4-BE49-F238E27FC236}">
                <a16:creationId xmlns:a16="http://schemas.microsoft.com/office/drawing/2014/main" id="{164FB9BE-89B8-A73D-CB0C-5BF6EAC06D9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072345-EDED-4266-CFF8-650FF0BB1E47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1800"/>
              <a:t>Studies show that 35% of an audience’s retention rate is attributed to visuals, so use these best practices.</a:t>
            </a:r>
          </a:p>
          <a:p>
            <a:pPr marL="0" indent="0">
              <a:buNone/>
            </a:pPr>
            <a:r>
              <a:rPr lang="en-US" sz="1800" b="1"/>
              <a:t>Use high-quality images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/>
              <a:t>Avoid stock photos that feel overused. Use animated images sparingly. Motion should enhance, not distract.</a:t>
            </a:r>
          </a:p>
          <a:p>
            <a:pPr marL="0" indent="0">
              <a:buNone/>
            </a:pPr>
            <a:r>
              <a:rPr lang="en-US" sz="1800" b="1"/>
              <a:t>Leverage infographics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/>
              <a:t>Present complex data in an easy-to-digest format.</a:t>
            </a:r>
          </a:p>
          <a:p>
            <a:pPr marL="0" indent="0">
              <a:buNone/>
            </a:pPr>
            <a:r>
              <a:rPr lang="en-US" sz="1800" b="1"/>
              <a:t>Keep text minimal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/>
              <a:t>Slides should support your speech, not replace it.</a:t>
            </a:r>
          </a:p>
          <a:p>
            <a:pPr marL="0" indent="0">
              <a:buNone/>
            </a:pPr>
            <a:r>
              <a:rPr lang="en-US" sz="1800" b="1"/>
              <a:t>Use brand colors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/>
              <a:t>Maintain consistency in fonts and color palettes for professionalism.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941379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332A3-41ED-5C79-EEE4-FB0C4C5039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2960" y="603504"/>
            <a:ext cx="10543032" cy="4206240"/>
          </a:xfrm>
        </p:spPr>
        <p:txBody>
          <a:bodyPr/>
          <a:lstStyle/>
          <a:p>
            <a:r>
              <a:rPr lang="en-US" dirty="0"/>
              <a:t>35%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CCD8EA-EA7C-8648-6703-261B5BAF00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77440" y="4809744"/>
            <a:ext cx="7525512" cy="1545336"/>
          </a:xfrm>
        </p:spPr>
        <p:txBody>
          <a:bodyPr/>
          <a:lstStyle/>
          <a:p>
            <a:r>
              <a:rPr lang="en-US" dirty="0"/>
              <a:t>of an audience’s retention rate is attributed to the visuals used</a:t>
            </a:r>
          </a:p>
        </p:txBody>
      </p:sp>
    </p:spTree>
    <p:extLst>
      <p:ext uri="{BB962C8B-B14F-4D97-AF65-F5344CB8AC3E}">
        <p14:creationId xmlns:p14="http://schemas.microsoft.com/office/powerpoint/2010/main" val="530011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6BA28-7B5B-3D59-0D23-C072A5C2A5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4320" y="1801368"/>
            <a:ext cx="7772400" cy="4572000"/>
          </a:xfrm>
        </p:spPr>
        <p:txBody>
          <a:bodyPr/>
          <a:lstStyle/>
          <a:p>
            <a:r>
              <a:rPr lang="en-US" dirty="0"/>
              <a:t>Delivering with impact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443BCF-B6AE-B157-B5A8-60575A5F5E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5176" y="484632"/>
            <a:ext cx="7772400" cy="594360"/>
          </a:xfrm>
        </p:spPr>
        <p:txBody>
          <a:bodyPr/>
          <a:lstStyle/>
          <a:p>
            <a:r>
              <a:rPr lang="en-US" dirty="0"/>
              <a:t>Keeping your audience engaged through effective techniques</a:t>
            </a:r>
          </a:p>
        </p:txBody>
      </p:sp>
    </p:spTree>
    <p:extLst>
      <p:ext uri="{BB962C8B-B14F-4D97-AF65-F5344CB8AC3E}">
        <p14:creationId xmlns:p14="http://schemas.microsoft.com/office/powerpoint/2010/main" val="37627305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20F23-1809-2CC4-1A94-F826616D2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Effective delivery techniques</a:t>
            </a:r>
            <a:endParaRPr lang="en-US" dirty="0"/>
          </a:p>
        </p:txBody>
      </p:sp>
      <p:pic>
        <p:nvPicPr>
          <p:cNvPr id="6" name="Picture Placeholder 5" descr="A yellow flower in a green leafy plant">
            <a:extLst>
              <a:ext uri="{FF2B5EF4-FFF2-40B4-BE49-F238E27FC236}">
                <a16:creationId xmlns:a16="http://schemas.microsoft.com/office/drawing/2014/main" id="{AABE4E79-8019-4B2E-BEEB-51662E559B7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AD71A6-1036-A099-9BDF-27C11F75648B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/>
              <a:t>Your delivery can make or break your presentation. Focus on the following techniques.</a:t>
            </a:r>
          </a:p>
          <a:p>
            <a:pPr marL="0" indent="0">
              <a:buNone/>
            </a:pPr>
            <a:r>
              <a:rPr lang="en-US" sz="1800" b="1"/>
              <a:t>Voice modulation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/>
              <a:t>Vary pitch, tone, and volume to emphasize key points. Pause strategically as silence builds anticipation.</a:t>
            </a:r>
          </a:p>
          <a:p>
            <a:pPr marL="0" indent="0">
              <a:buNone/>
            </a:pPr>
            <a:r>
              <a:rPr lang="en-US" sz="1800" b="1"/>
              <a:t>Body language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/>
              <a:t>Maintain open gestures and avoid crossing your arms. Move naturally. Step forward when making a strong point.</a:t>
            </a:r>
          </a:p>
          <a:p>
            <a:pPr marL="0" indent="0">
              <a:buNone/>
            </a:pPr>
            <a:r>
              <a:rPr lang="en-US" sz="1800" b="1"/>
              <a:t>Non-verbal cues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/>
              <a:t>Look for cues (like nodding and note-taking) that show that your audience is engaged.</a:t>
            </a:r>
          </a:p>
          <a:p>
            <a:pPr marL="0" indent="0">
              <a:buNone/>
            </a:pPr>
            <a:r>
              <a:rPr lang="en-US" sz="1800" b="1"/>
              <a:t>Additional tips</a:t>
            </a:r>
          </a:p>
          <a:p>
            <a:pPr mar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800"/>
              <a:t>Be confident, rehearse aloud, and show enthusiasm.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5998440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97B4E-3C70-7F36-A4BF-7CA5CBC848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en-US" dirty="0"/>
              <a:t>Delivering with confidence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27E922-AE57-EC70-406A-77ED03351FF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8" y="548640"/>
            <a:ext cx="8266176" cy="5605272"/>
          </a:xfrm>
        </p:spPr>
        <p:txBody>
          <a:bodyPr/>
          <a:lstStyle/>
          <a:p>
            <a:r>
              <a:rPr lang="en-US" dirty="0"/>
              <a:t>Meaningful eye contact, purposeful gestures, and good posture can enhance your message and make it more memorable.</a:t>
            </a:r>
          </a:p>
        </p:txBody>
      </p:sp>
    </p:spTree>
    <p:extLst>
      <p:ext uri="{BB962C8B-B14F-4D97-AF65-F5344CB8AC3E}">
        <p14:creationId xmlns:p14="http://schemas.microsoft.com/office/powerpoint/2010/main" val="39475525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E2F8EAF-D9DE-9FD3-ED83-7032E7D7F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6" y="1847088"/>
            <a:ext cx="7342307" cy="1133856"/>
          </a:xfrm>
        </p:spPr>
        <p:txBody>
          <a:bodyPr/>
          <a:lstStyle/>
          <a:p>
            <a:r>
              <a:rPr lang="en-US" dirty="0"/>
              <a:t>Conclusion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EA6679F-0290-515C-BB0F-947C10AC81E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775" y="3594099"/>
            <a:ext cx="10890374" cy="2743200"/>
          </a:xfrm>
        </p:spPr>
        <p:txBody>
          <a:bodyPr/>
          <a:lstStyle/>
          <a:p>
            <a:r>
              <a:rPr lang="en-US" dirty="0"/>
              <a:t>Start with a hook and a clear purpose. Engage your audience using eye contact, storytelling, and questions. Design slides that enhance your message, not distract. And deliver with confidence.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105847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A209B1-CECE-7466-7044-9D73619E56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5760" y="5218032"/>
            <a:ext cx="11460480" cy="786384"/>
          </a:xfrm>
        </p:spPr>
        <p:txBody>
          <a:bodyPr/>
          <a:lstStyle/>
          <a:p>
            <a:r>
              <a:rPr lang="en-US" dirty="0"/>
              <a:t>General discussion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66681B-5E1B-BD2B-6960-3B46EFE83A3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65760" y="5972629"/>
            <a:ext cx="11460480" cy="480373"/>
          </a:xfrm>
        </p:spPr>
        <p:txBody>
          <a:bodyPr/>
          <a:lstStyle/>
          <a:p>
            <a:endParaRPr lang="en-US"/>
          </a:p>
          <a:p>
            <a:endParaRPr lang="en-US" dirty="0"/>
          </a:p>
        </p:txBody>
      </p:sp>
      <p:pic>
        <p:nvPicPr>
          <p:cNvPr id="6" name="Picture Placeholder 5" descr="People floating on inner tubes in the water">
            <a:extLst>
              <a:ext uri="{FF2B5EF4-FFF2-40B4-BE49-F238E27FC236}">
                <a16:creationId xmlns:a16="http://schemas.microsoft.com/office/drawing/2014/main" id="{7D071976-9DDA-8EF5-F9B4-1BE7497CC16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1999" cy="4986425"/>
          </a:xfrm>
        </p:spPr>
      </p:pic>
    </p:spTree>
    <p:extLst>
      <p:ext uri="{BB962C8B-B14F-4D97-AF65-F5344CB8AC3E}">
        <p14:creationId xmlns:p14="http://schemas.microsoft.com/office/powerpoint/2010/main" val="2999686948"/>
      </p:ext>
    </p:extLst>
  </p:cSld>
  <p:clrMapOvr>
    <a:masterClrMapping/>
  </p:clrMapOvr>
</p:sld>
</file>

<file path=ppt/theme/theme1.xml><?xml version="1.0" encoding="utf-8"?>
<a:theme xmlns:a="http://schemas.openxmlformats.org/drawingml/2006/main" name="Helena">
  <a:themeElements>
    <a:clrScheme name="Helen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lena_win32_DN_V3" id="{9F427321-9060-43C1-8B15-4D38A9FA231C}" vid="{F91C65FD-DCCD-4832-9662-5F5E1061559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0" ma:contentTypeDescription="Create a new document." ma:contentTypeScope="" ma:versionID="cec0622158e8f13124e9e8fd4de31bd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52f30ab005d15df08657af532e6e3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EA2E174-8201-44C8-8E86-D532E6482AAF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7815C017-F059-461C-B5CA-F74FA829193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F7CFCFE-9E11-486F-94A1-AD5EF62DEC4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{FCF98B77-B1FF-4933-ABFF-83E55C530454}9db5ba7a-f6a8-423e-8130-f3099013613b-TF6f351658-02aa-4255-a406-604a46294ca9_win32</Template>
  <TotalTime>8</TotalTime>
  <Words>471</Words>
  <Application>Microsoft Office PowerPoint</Application>
  <PresentationFormat>Widescreen</PresentationFormat>
  <Paragraphs>76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Arial</vt:lpstr>
      <vt:lpstr>Neue Haas Grotesk Text Pro</vt:lpstr>
      <vt:lpstr>Helena</vt:lpstr>
      <vt:lpstr>SAUWHF 2026 AGM</vt:lpstr>
      <vt:lpstr>Agenda</vt:lpstr>
      <vt:lpstr>Financial statement</vt:lpstr>
      <vt:lpstr>President’s Report – Kevin Cooke </vt:lpstr>
      <vt:lpstr>PowerPoint Presentation</vt:lpstr>
      <vt:lpstr>Engaging the audience</vt:lpstr>
      <vt:lpstr>Engagement data</vt:lpstr>
      <vt:lpstr>Visual appeal</vt:lpstr>
      <vt:lpstr>35%</vt:lpstr>
      <vt:lpstr>Delivering with impact</vt:lpstr>
      <vt:lpstr>Effective delivery techniques</vt:lpstr>
      <vt:lpstr>Delivering with confidence</vt:lpstr>
      <vt:lpstr>Conclusion </vt:lpstr>
      <vt:lpstr>General discussion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Kemp One Drive</dc:creator>
  <cp:lastModifiedBy>Kemp One Drive</cp:lastModifiedBy>
  <cp:revision>1</cp:revision>
  <dcterms:created xsi:type="dcterms:W3CDTF">2026-08-06T14:24:21Z</dcterms:created>
  <dcterms:modified xsi:type="dcterms:W3CDTF">2026-08-06T14:32:22Z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